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0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583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69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0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16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0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4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2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8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1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9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AB551-AFC1-4577-A129-D325FBD7099A}" type="datetimeFigureOut">
              <a:rPr lang="en-GB" smtClean="0"/>
              <a:t>10/05/2018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3C43F-E4F0-40D2-822B-BC8FAACB81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47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24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75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2018-05-10T14:33:07Z</dcterms:created>
  <dcterms:modified xsi:type="dcterms:W3CDTF">2018-05-10T14:37:05Z</dcterms:modified>
</cp:coreProperties>
</file>